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6" d="100"/>
          <a:sy n="76" d="100"/>
        </p:scale>
        <p:origin x="-120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032684-DDB3-4525-AA3F-5BBE41D07239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59B033-C484-4B72-9EF5-5311DCC4B9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755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6F4E-7258-4E94-964C-A9E765023BE6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E3F2A-0A31-4ECD-9EA3-23AE7A5149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35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6F4E-7258-4E94-964C-A9E765023BE6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E3F2A-0A31-4ECD-9EA3-23AE7A5149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33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6F4E-7258-4E94-964C-A9E765023BE6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E3F2A-0A31-4ECD-9EA3-23AE7A5149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52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6F4E-7258-4E94-964C-A9E765023BE6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E3F2A-0A31-4ECD-9EA3-23AE7A5149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91226" y="6324600"/>
            <a:ext cx="2180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Razieh Moghadam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352800" y="63246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Kowsar Corp.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163151"/>
            <a:ext cx="609600" cy="633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75155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6F4E-7258-4E94-964C-A9E765023BE6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E3F2A-0A31-4ECD-9EA3-23AE7A5149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141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6F4E-7258-4E94-964C-A9E765023BE6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E3F2A-0A31-4ECD-9EA3-23AE7A5149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3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6F4E-7258-4E94-964C-A9E765023BE6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E3F2A-0A31-4ECD-9EA3-23AE7A5149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856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6F4E-7258-4E94-964C-A9E765023BE6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E3F2A-0A31-4ECD-9EA3-23AE7A5149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750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6F4E-7258-4E94-964C-A9E765023BE6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E3F2A-0A31-4ECD-9EA3-23AE7A5149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131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6F4E-7258-4E94-964C-A9E765023BE6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E3F2A-0A31-4ECD-9EA3-23AE7A5149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409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6F4E-7258-4E94-964C-A9E765023BE6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E3F2A-0A31-4ECD-9EA3-23AE7A5149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362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66F4E-7258-4E94-964C-A9E765023BE6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E3F2A-0A31-4ECD-9EA3-23AE7A5149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j-gate.informindia.co.i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jyothi@informindia.co.i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057400"/>
            <a:ext cx="7175351" cy="12192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J-Gate Databases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200400"/>
            <a:ext cx="6477000" cy="3496264"/>
          </a:xfrm>
        </p:spPr>
        <p:txBody>
          <a:bodyPr>
            <a:normAutofit/>
          </a:bodyPr>
          <a:lstStyle/>
          <a:p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Razieh Moghadam,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Kowsar </a:t>
            </a:r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Corporation,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49685"/>
            <a:ext cx="1511474" cy="1571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531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J-Gate is an electronic gateway to global e-journal literature. Launched in 2001 by Informatics India Limited, J-Gate provides seamless access to millions of journal articles available online offered by 9,000+ Publishers. It presently has a massive database of journal literature, indexed from 29,000 e-journals with links to full text at publisher sites.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hlinkClick r:id="rId2"/>
              </a:rPr>
              <a:t>(http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hlinkClick r:id="rId2"/>
              </a:rPr>
              <a:t>://j-gate.informindia.co.in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hlinkClick r:id="rId2"/>
              </a:rPr>
              <a:t>/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90600" y="457200"/>
            <a:ext cx="27222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395562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How do I get my journal indexed in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J-Gate?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305800" cy="23622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get your journal indexed in J-Gate,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you should send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 email with the name of the journal and its URL to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hlinkClick r:id="rId2"/>
              </a:rPr>
              <a:t>jyothi@informindia.co.in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220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</TotalTime>
  <Words>104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J-Gate Databases</vt:lpstr>
      <vt:lpstr>PowerPoint Presentation</vt:lpstr>
      <vt:lpstr>How do I get my journal indexed in J-Gate?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AMA Manual of Style</dc:title>
  <dc:creator>Mostafa</dc:creator>
  <cp:lastModifiedBy>Moghadam</cp:lastModifiedBy>
  <cp:revision>19</cp:revision>
  <dcterms:created xsi:type="dcterms:W3CDTF">2011-08-06T19:54:22Z</dcterms:created>
  <dcterms:modified xsi:type="dcterms:W3CDTF">2013-05-08T12:33:43Z</dcterms:modified>
</cp:coreProperties>
</file>