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7" r:id="rId2"/>
    <p:sldMasterId id="2147483685" r:id="rId3"/>
  </p:sldMasterIdLst>
  <p:notesMasterIdLst>
    <p:notesMasterId r:id="rId7"/>
  </p:notesMasterIdLst>
  <p:sldIdLst>
    <p:sldId id="257" r:id="rId4"/>
    <p:sldId id="258"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032684-DDB3-4525-AA3F-5BBE41D07239}" type="datetimeFigureOut">
              <a:rPr lang="en-US" smtClean="0"/>
              <a:pPr/>
              <a:t>5/8/2013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59B033-C484-4B72-9EF5-5311DCC4B971}" type="slidenum">
              <a:rPr lang="en-US" smtClean="0"/>
              <a:pPr/>
              <a:t>‹#›</a:t>
            </a:fld>
            <a:endParaRPr lang="en-US"/>
          </a:p>
        </p:txBody>
      </p:sp>
    </p:spTree>
    <p:extLst>
      <p:ext uri="{BB962C8B-B14F-4D97-AF65-F5344CB8AC3E}">
        <p14:creationId xmlns:p14="http://schemas.microsoft.com/office/powerpoint/2010/main" val="2840755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B66F4E-7258-4E94-964C-A9E765023BE6}" type="datetimeFigureOut">
              <a:rPr lang="en-US" smtClean="0"/>
              <a:pPr/>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2509357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B66F4E-7258-4E94-964C-A9E765023BE6}" type="datetimeFigureOut">
              <a:rPr lang="en-US" smtClean="0"/>
              <a:pPr/>
              <a:t>5/8/2013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15683624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B66F4E-7258-4E94-964C-A9E765023BE6}" type="datetimeFigureOut">
              <a:rPr lang="en-US" smtClean="0"/>
              <a:pPr/>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131903318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B66F4E-7258-4E94-964C-A9E765023BE6}" type="datetimeFigureOut">
              <a:rPr lang="en-US" smtClean="0"/>
              <a:pPr/>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31295298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3A805B-8512-446A-8AD5-FFEA146DF681}" type="datetimeFigureOut">
              <a:rPr lang="en-US" smtClean="0"/>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9F74C-D027-4A76-B29D-559DB6126A11}" type="slidenum">
              <a:rPr lang="en-US" smtClean="0"/>
              <a:t>‹#›</a:t>
            </a:fld>
            <a:endParaRPr lang="en-US"/>
          </a:p>
        </p:txBody>
      </p:sp>
    </p:spTree>
    <p:extLst>
      <p:ext uri="{BB962C8B-B14F-4D97-AF65-F5344CB8AC3E}">
        <p14:creationId xmlns:p14="http://schemas.microsoft.com/office/powerpoint/2010/main" val="3649757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3A805B-8512-446A-8AD5-FFEA146DF681}" type="datetimeFigureOut">
              <a:rPr lang="en-US" smtClean="0"/>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9F74C-D027-4A76-B29D-559DB6126A11}" type="slidenum">
              <a:rPr lang="en-US" smtClean="0"/>
              <a:t>‹#›</a:t>
            </a:fld>
            <a:endParaRPr lang="en-US"/>
          </a:p>
        </p:txBody>
      </p:sp>
    </p:spTree>
    <p:extLst>
      <p:ext uri="{BB962C8B-B14F-4D97-AF65-F5344CB8AC3E}">
        <p14:creationId xmlns:p14="http://schemas.microsoft.com/office/powerpoint/2010/main" val="2191656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3A805B-8512-446A-8AD5-FFEA146DF681}" type="datetimeFigureOut">
              <a:rPr lang="en-US" smtClean="0"/>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9F74C-D027-4A76-B29D-559DB6126A11}" type="slidenum">
              <a:rPr lang="en-US" smtClean="0"/>
              <a:t>‹#›</a:t>
            </a:fld>
            <a:endParaRPr lang="en-US"/>
          </a:p>
        </p:txBody>
      </p:sp>
    </p:spTree>
    <p:extLst>
      <p:ext uri="{BB962C8B-B14F-4D97-AF65-F5344CB8AC3E}">
        <p14:creationId xmlns:p14="http://schemas.microsoft.com/office/powerpoint/2010/main" val="4226042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3A805B-8512-446A-8AD5-FFEA146DF681}" type="datetimeFigureOut">
              <a:rPr lang="en-US" smtClean="0"/>
              <a:t>5/8/2013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89F74C-D027-4A76-B29D-559DB6126A11}" type="slidenum">
              <a:rPr lang="en-US" smtClean="0"/>
              <a:t>‹#›</a:t>
            </a:fld>
            <a:endParaRPr lang="en-US"/>
          </a:p>
        </p:txBody>
      </p:sp>
    </p:spTree>
    <p:extLst>
      <p:ext uri="{BB962C8B-B14F-4D97-AF65-F5344CB8AC3E}">
        <p14:creationId xmlns:p14="http://schemas.microsoft.com/office/powerpoint/2010/main" val="33442606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3A805B-8512-446A-8AD5-FFEA146DF681}" type="datetimeFigureOut">
              <a:rPr lang="en-US" smtClean="0"/>
              <a:t>5/8/2013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89F74C-D027-4A76-B29D-559DB6126A11}" type="slidenum">
              <a:rPr lang="en-US" smtClean="0"/>
              <a:t>‹#›</a:t>
            </a:fld>
            <a:endParaRPr lang="en-US"/>
          </a:p>
        </p:txBody>
      </p:sp>
    </p:spTree>
    <p:extLst>
      <p:ext uri="{BB962C8B-B14F-4D97-AF65-F5344CB8AC3E}">
        <p14:creationId xmlns:p14="http://schemas.microsoft.com/office/powerpoint/2010/main" val="40146474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3A805B-8512-446A-8AD5-FFEA146DF681}" type="datetimeFigureOut">
              <a:rPr lang="en-US" smtClean="0"/>
              <a:t>5/8/2013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89F74C-D027-4A76-B29D-559DB6126A11}" type="slidenum">
              <a:rPr lang="en-US" smtClean="0"/>
              <a:t>‹#›</a:t>
            </a:fld>
            <a:endParaRPr lang="en-US"/>
          </a:p>
        </p:txBody>
      </p:sp>
    </p:spTree>
    <p:extLst>
      <p:ext uri="{BB962C8B-B14F-4D97-AF65-F5344CB8AC3E}">
        <p14:creationId xmlns:p14="http://schemas.microsoft.com/office/powerpoint/2010/main" val="20107878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3A805B-8512-446A-8AD5-FFEA146DF681}" type="datetimeFigureOut">
              <a:rPr lang="en-US" smtClean="0"/>
              <a:t>5/8/2013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89F74C-D027-4A76-B29D-559DB6126A11}" type="slidenum">
              <a:rPr lang="en-US" smtClean="0"/>
              <a:t>‹#›</a:t>
            </a:fld>
            <a:endParaRPr lang="en-US"/>
          </a:p>
        </p:txBody>
      </p:sp>
    </p:spTree>
    <p:extLst>
      <p:ext uri="{BB962C8B-B14F-4D97-AF65-F5344CB8AC3E}">
        <p14:creationId xmlns:p14="http://schemas.microsoft.com/office/powerpoint/2010/main" val="3464690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B66F4E-7258-4E94-964C-A9E765023BE6}" type="datetimeFigureOut">
              <a:rPr lang="en-US" smtClean="0"/>
              <a:pPr/>
              <a:t>5/8/2013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49766393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3A805B-8512-446A-8AD5-FFEA146DF681}" type="datetimeFigureOut">
              <a:rPr lang="en-US" smtClean="0"/>
              <a:t>5/8/2013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89F74C-D027-4A76-B29D-559DB6126A11}" type="slidenum">
              <a:rPr lang="en-US" smtClean="0"/>
              <a:t>‹#›</a:t>
            </a:fld>
            <a:endParaRPr lang="en-US"/>
          </a:p>
        </p:txBody>
      </p:sp>
    </p:spTree>
    <p:extLst>
      <p:ext uri="{BB962C8B-B14F-4D97-AF65-F5344CB8AC3E}">
        <p14:creationId xmlns:p14="http://schemas.microsoft.com/office/powerpoint/2010/main" val="16915009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3A805B-8512-446A-8AD5-FFEA146DF681}" type="datetimeFigureOut">
              <a:rPr lang="en-US" smtClean="0"/>
              <a:t>5/8/2013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89F74C-D027-4A76-B29D-559DB6126A11}" type="slidenum">
              <a:rPr lang="en-US" smtClean="0"/>
              <a:t>‹#›</a:t>
            </a:fld>
            <a:endParaRPr lang="en-US"/>
          </a:p>
        </p:txBody>
      </p:sp>
    </p:spTree>
    <p:extLst>
      <p:ext uri="{BB962C8B-B14F-4D97-AF65-F5344CB8AC3E}">
        <p14:creationId xmlns:p14="http://schemas.microsoft.com/office/powerpoint/2010/main" val="40193702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3A805B-8512-446A-8AD5-FFEA146DF681}" type="datetimeFigureOut">
              <a:rPr lang="en-US" smtClean="0"/>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9F74C-D027-4A76-B29D-559DB6126A11}" type="slidenum">
              <a:rPr lang="en-US" smtClean="0"/>
              <a:t>‹#›</a:t>
            </a:fld>
            <a:endParaRPr lang="en-US"/>
          </a:p>
        </p:txBody>
      </p:sp>
    </p:spTree>
    <p:extLst>
      <p:ext uri="{BB962C8B-B14F-4D97-AF65-F5344CB8AC3E}">
        <p14:creationId xmlns:p14="http://schemas.microsoft.com/office/powerpoint/2010/main" val="41552634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3A805B-8512-446A-8AD5-FFEA146DF681}" type="datetimeFigureOut">
              <a:rPr lang="en-US" smtClean="0"/>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9F74C-D027-4A76-B29D-559DB6126A11}" type="slidenum">
              <a:rPr lang="en-US" smtClean="0"/>
              <a:t>‹#›</a:t>
            </a:fld>
            <a:endParaRPr lang="en-US"/>
          </a:p>
        </p:txBody>
      </p:sp>
    </p:spTree>
    <p:extLst>
      <p:ext uri="{BB962C8B-B14F-4D97-AF65-F5344CB8AC3E}">
        <p14:creationId xmlns:p14="http://schemas.microsoft.com/office/powerpoint/2010/main" val="3110378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6D2672-2311-4340-814A-08248D0DD481}" type="datetimeFigureOut">
              <a:rPr lang="en-US" smtClean="0"/>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48FF45-4534-4590-BEB3-5CECAF2A8843}" type="slidenum">
              <a:rPr lang="en-US" smtClean="0"/>
              <a:t>‹#›</a:t>
            </a:fld>
            <a:endParaRPr lang="en-US"/>
          </a:p>
        </p:txBody>
      </p:sp>
    </p:spTree>
    <p:extLst>
      <p:ext uri="{BB962C8B-B14F-4D97-AF65-F5344CB8AC3E}">
        <p14:creationId xmlns:p14="http://schemas.microsoft.com/office/powerpoint/2010/main" val="8729777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6D2672-2311-4340-814A-08248D0DD481}" type="datetimeFigureOut">
              <a:rPr lang="en-US" smtClean="0"/>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48FF45-4534-4590-BEB3-5CECAF2A8843}" type="slidenum">
              <a:rPr lang="en-US" smtClean="0"/>
              <a:t>‹#›</a:t>
            </a:fld>
            <a:endParaRPr lang="en-US"/>
          </a:p>
        </p:txBody>
      </p:sp>
    </p:spTree>
    <p:extLst>
      <p:ext uri="{BB962C8B-B14F-4D97-AF65-F5344CB8AC3E}">
        <p14:creationId xmlns:p14="http://schemas.microsoft.com/office/powerpoint/2010/main" val="23811201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6D2672-2311-4340-814A-08248D0DD481}" type="datetimeFigureOut">
              <a:rPr lang="en-US" smtClean="0"/>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48FF45-4534-4590-BEB3-5CECAF2A8843}" type="slidenum">
              <a:rPr lang="en-US" smtClean="0"/>
              <a:t>‹#›</a:t>
            </a:fld>
            <a:endParaRPr lang="en-US"/>
          </a:p>
        </p:txBody>
      </p:sp>
    </p:spTree>
    <p:extLst>
      <p:ext uri="{BB962C8B-B14F-4D97-AF65-F5344CB8AC3E}">
        <p14:creationId xmlns:p14="http://schemas.microsoft.com/office/powerpoint/2010/main" val="30197640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6D2672-2311-4340-814A-08248D0DD481}" type="datetimeFigureOut">
              <a:rPr lang="en-US" smtClean="0"/>
              <a:t>5/8/2013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48FF45-4534-4590-BEB3-5CECAF2A8843}" type="slidenum">
              <a:rPr lang="en-US" smtClean="0"/>
              <a:t>‹#›</a:t>
            </a:fld>
            <a:endParaRPr lang="en-US"/>
          </a:p>
        </p:txBody>
      </p:sp>
    </p:spTree>
    <p:extLst>
      <p:ext uri="{BB962C8B-B14F-4D97-AF65-F5344CB8AC3E}">
        <p14:creationId xmlns:p14="http://schemas.microsoft.com/office/powerpoint/2010/main" val="39691698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6D2672-2311-4340-814A-08248D0DD481}" type="datetimeFigureOut">
              <a:rPr lang="en-US" smtClean="0"/>
              <a:t>5/8/2013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48FF45-4534-4590-BEB3-5CECAF2A8843}" type="slidenum">
              <a:rPr lang="en-US" smtClean="0"/>
              <a:t>‹#›</a:t>
            </a:fld>
            <a:endParaRPr lang="en-US"/>
          </a:p>
        </p:txBody>
      </p:sp>
    </p:spTree>
    <p:extLst>
      <p:ext uri="{BB962C8B-B14F-4D97-AF65-F5344CB8AC3E}">
        <p14:creationId xmlns:p14="http://schemas.microsoft.com/office/powerpoint/2010/main" val="5441638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6D2672-2311-4340-814A-08248D0DD481}" type="datetimeFigureOut">
              <a:rPr lang="en-US" smtClean="0"/>
              <a:t>5/8/2013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48FF45-4534-4590-BEB3-5CECAF2A8843}" type="slidenum">
              <a:rPr lang="en-US" smtClean="0"/>
              <a:t>‹#›</a:t>
            </a:fld>
            <a:endParaRPr lang="en-US"/>
          </a:p>
        </p:txBody>
      </p:sp>
    </p:spTree>
    <p:extLst>
      <p:ext uri="{BB962C8B-B14F-4D97-AF65-F5344CB8AC3E}">
        <p14:creationId xmlns:p14="http://schemas.microsoft.com/office/powerpoint/2010/main" val="190594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EB66F4E-7258-4E94-964C-A9E765023BE6}" type="datetimeFigureOut">
              <a:rPr lang="en-US" smtClean="0"/>
              <a:pPr/>
              <a:t>5/8/2013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FE3F2A-0A31-4ECD-9EA3-23AE7A5149D8}" type="slidenum">
              <a:rPr lang="en-US" smtClean="0"/>
              <a:pPr/>
              <a:t>‹#›</a:t>
            </a:fld>
            <a:endParaRPr lang="en-US" dirty="0"/>
          </a:p>
        </p:txBody>
      </p:sp>
      <p:sp>
        <p:nvSpPr>
          <p:cNvPr id="7" name="TextBox 6"/>
          <p:cNvSpPr txBox="1"/>
          <p:nvPr userDrawn="1"/>
        </p:nvSpPr>
        <p:spPr>
          <a:xfrm>
            <a:off x="609600" y="6324600"/>
            <a:ext cx="2438399" cy="369332"/>
          </a:xfrm>
          <a:prstGeom prst="rect">
            <a:avLst/>
          </a:prstGeom>
          <a:noFill/>
        </p:spPr>
        <p:txBody>
          <a:bodyPr wrap="square" rtlCol="0">
            <a:spAutoFit/>
          </a:bodyPr>
          <a:lstStyle/>
          <a:p>
            <a:r>
              <a:rPr lang="en-US" dirty="0" smtClean="0"/>
              <a:t>Razieh Moghadam</a:t>
            </a:r>
            <a:endParaRPr lang="en-US" dirty="0"/>
          </a:p>
        </p:txBody>
      </p:sp>
      <p:sp>
        <p:nvSpPr>
          <p:cNvPr id="8" name="TextBox 7"/>
          <p:cNvSpPr txBox="1"/>
          <p:nvPr userDrawn="1"/>
        </p:nvSpPr>
        <p:spPr>
          <a:xfrm>
            <a:off x="3352800" y="6324600"/>
            <a:ext cx="2209800" cy="369332"/>
          </a:xfrm>
          <a:prstGeom prst="rect">
            <a:avLst/>
          </a:prstGeom>
          <a:noFill/>
        </p:spPr>
        <p:txBody>
          <a:bodyPr wrap="square" rtlCol="0">
            <a:spAutoFit/>
          </a:bodyPr>
          <a:lstStyle/>
          <a:p>
            <a:pPr algn="ctr"/>
            <a:r>
              <a:rPr lang="en-US" dirty="0" smtClean="0"/>
              <a:t>Kowsar Corp.</a:t>
            </a:r>
            <a:endParaRPr lang="en-US" dirty="0"/>
          </a:p>
        </p:txBody>
      </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15200" y="6163151"/>
            <a:ext cx="609600" cy="633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7515512"/>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6D2672-2311-4340-814A-08248D0DD481}" type="datetimeFigureOut">
              <a:rPr lang="en-US" smtClean="0"/>
              <a:t>5/8/2013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48FF45-4534-4590-BEB3-5CECAF2A8843}" type="slidenum">
              <a:rPr lang="en-US" smtClean="0"/>
              <a:t>‹#›</a:t>
            </a:fld>
            <a:endParaRPr lang="en-US"/>
          </a:p>
        </p:txBody>
      </p:sp>
    </p:spTree>
    <p:extLst>
      <p:ext uri="{BB962C8B-B14F-4D97-AF65-F5344CB8AC3E}">
        <p14:creationId xmlns:p14="http://schemas.microsoft.com/office/powerpoint/2010/main" val="38272685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6D2672-2311-4340-814A-08248D0DD481}" type="datetimeFigureOut">
              <a:rPr lang="en-US" smtClean="0"/>
              <a:t>5/8/2013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48FF45-4534-4590-BEB3-5CECAF2A8843}" type="slidenum">
              <a:rPr lang="en-US" smtClean="0"/>
              <a:t>‹#›</a:t>
            </a:fld>
            <a:endParaRPr lang="en-US"/>
          </a:p>
        </p:txBody>
      </p:sp>
    </p:spTree>
    <p:extLst>
      <p:ext uri="{BB962C8B-B14F-4D97-AF65-F5344CB8AC3E}">
        <p14:creationId xmlns:p14="http://schemas.microsoft.com/office/powerpoint/2010/main" val="3496162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6D2672-2311-4340-814A-08248D0DD481}" type="datetimeFigureOut">
              <a:rPr lang="en-US" smtClean="0"/>
              <a:t>5/8/2013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48FF45-4534-4590-BEB3-5CECAF2A8843}" type="slidenum">
              <a:rPr lang="en-US" smtClean="0"/>
              <a:t>‹#›</a:t>
            </a:fld>
            <a:endParaRPr lang="en-US"/>
          </a:p>
        </p:txBody>
      </p:sp>
    </p:spTree>
    <p:extLst>
      <p:ext uri="{BB962C8B-B14F-4D97-AF65-F5344CB8AC3E}">
        <p14:creationId xmlns:p14="http://schemas.microsoft.com/office/powerpoint/2010/main" val="18180200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6D2672-2311-4340-814A-08248D0DD481}" type="datetimeFigureOut">
              <a:rPr lang="en-US" smtClean="0"/>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48FF45-4534-4590-BEB3-5CECAF2A8843}" type="slidenum">
              <a:rPr lang="en-US" smtClean="0"/>
              <a:t>‹#›</a:t>
            </a:fld>
            <a:endParaRPr lang="en-US"/>
          </a:p>
        </p:txBody>
      </p:sp>
    </p:spTree>
    <p:extLst>
      <p:ext uri="{BB962C8B-B14F-4D97-AF65-F5344CB8AC3E}">
        <p14:creationId xmlns:p14="http://schemas.microsoft.com/office/powerpoint/2010/main" val="307553198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6D2672-2311-4340-814A-08248D0DD481}" type="datetimeFigureOut">
              <a:rPr lang="en-US" smtClean="0"/>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48FF45-4534-4590-BEB3-5CECAF2A8843}" type="slidenum">
              <a:rPr lang="en-US" smtClean="0"/>
              <a:t>‹#›</a:t>
            </a:fld>
            <a:endParaRPr lang="en-US"/>
          </a:p>
        </p:txBody>
      </p:sp>
    </p:spTree>
    <p:extLst>
      <p:ext uri="{BB962C8B-B14F-4D97-AF65-F5344CB8AC3E}">
        <p14:creationId xmlns:p14="http://schemas.microsoft.com/office/powerpoint/2010/main" val="435909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B66F4E-7258-4E94-964C-A9E765023BE6}" type="datetimeFigureOut">
              <a:rPr lang="en-US" smtClean="0"/>
              <a:pPr/>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9771414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B66F4E-7258-4E94-964C-A9E765023BE6}" type="datetimeFigureOut">
              <a:rPr lang="en-US" smtClean="0"/>
              <a:pPr/>
              <a:t>5/8/2013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71634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B66F4E-7258-4E94-964C-A9E765023BE6}" type="datetimeFigureOut">
              <a:rPr lang="en-US" smtClean="0"/>
              <a:pPr/>
              <a:t>5/8/2013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14978568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B66F4E-7258-4E94-964C-A9E765023BE6}" type="datetimeFigureOut">
              <a:rPr lang="en-US" smtClean="0"/>
              <a:pPr/>
              <a:t>5/8/2013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3359750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B66F4E-7258-4E94-964C-A9E765023BE6}" type="datetimeFigureOut">
              <a:rPr lang="en-US" smtClean="0"/>
              <a:pPr/>
              <a:t>5/8/2013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401913145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B66F4E-7258-4E94-964C-A9E765023BE6}" type="datetimeFigureOut">
              <a:rPr lang="en-US" smtClean="0"/>
              <a:pPr/>
              <a:t>5/8/2013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1566409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B66F4E-7258-4E94-964C-A9E765023BE6}" type="datetimeFigureOut">
              <a:rPr lang="en-US" smtClean="0"/>
              <a:pPr/>
              <a:t>5/8/2013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FE3F2A-0A31-4ECD-9EA3-23AE7A5149D8}" type="slidenum">
              <a:rPr lang="en-US" smtClean="0"/>
              <a:pPr/>
              <a:t>‹#›</a:t>
            </a:fld>
            <a:endParaRPr lang="en-US"/>
          </a:p>
        </p:txBody>
      </p:sp>
    </p:spTree>
    <p:extLst>
      <p:ext uri="{BB962C8B-B14F-4D97-AF65-F5344CB8AC3E}">
        <p14:creationId xmlns:p14="http://schemas.microsoft.com/office/powerpoint/2010/main" val="2996613"/>
      </p:ext>
    </p:extLst>
  </p:cSld>
  <p:clrMap bg1="lt1" tx1="dk1" bg2="lt2" tx2="dk2" accent1="accent1" accent2="accent2" accent3="accent3" accent4="accent4" accent5="accent5" accent6="accent6" hlink="hlink" folHlink="folHlink"/>
  <p:sldLayoutIdLst>
    <p:sldLayoutId id="2147483673" r:id="rId1"/>
    <p:sldLayoutId id="2147483684"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3A805B-8512-446A-8AD5-FFEA146DF681}" type="datetimeFigureOut">
              <a:rPr lang="en-US" smtClean="0"/>
              <a:t>5/8/2013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89F74C-D027-4A76-B29D-559DB6126A11}" type="slidenum">
              <a:rPr lang="en-US" smtClean="0"/>
              <a:t>‹#›</a:t>
            </a:fld>
            <a:endParaRPr lang="en-US"/>
          </a:p>
        </p:txBody>
      </p:sp>
    </p:spTree>
    <p:extLst>
      <p:ext uri="{BB962C8B-B14F-4D97-AF65-F5344CB8AC3E}">
        <p14:creationId xmlns:p14="http://schemas.microsoft.com/office/powerpoint/2010/main" val="359606974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6D2672-2311-4340-814A-08248D0DD481}" type="datetimeFigureOut">
              <a:rPr lang="en-US" smtClean="0"/>
              <a:t>5/8/2013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8FF45-4534-4590-BEB3-5CECAF2A8843}" type="slidenum">
              <a:rPr lang="en-US" smtClean="0"/>
              <a:t>‹#›</a:t>
            </a:fld>
            <a:endParaRPr lang="en-US"/>
          </a:p>
        </p:txBody>
      </p:sp>
    </p:spTree>
    <p:extLst>
      <p:ext uri="{BB962C8B-B14F-4D97-AF65-F5344CB8AC3E}">
        <p14:creationId xmlns:p14="http://schemas.microsoft.com/office/powerpoint/2010/main" val="79694775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mdlinx.com/"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www.ntkinstitute.org/ntk/ntk.nsf/html/index.html"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057400"/>
            <a:ext cx="7175351" cy="1219200"/>
          </a:xfrm>
        </p:spPr>
        <p:txBody>
          <a:bodyPr>
            <a:noAutofit/>
          </a:bodyPr>
          <a:lstStyle/>
          <a:p>
            <a:r>
              <a:rPr lang="en-US" b="1" dirty="0" err="1" smtClean="0">
                <a:latin typeface="Times New Roman" pitchFamily="18" charset="0"/>
                <a:cs typeface="Times New Roman" pitchFamily="18" charset="0"/>
              </a:rPr>
              <a:t>MDLinx</a:t>
            </a:r>
            <a:r>
              <a:rPr lang="en-US" b="1" dirty="0" smtClean="0">
                <a:latin typeface="Times New Roman" pitchFamily="18" charset="0"/>
                <a:cs typeface="Times New Roman" pitchFamily="18" charset="0"/>
              </a:rPr>
              <a:t> &amp; NTK Institute </a:t>
            </a:r>
          </a:p>
        </p:txBody>
      </p:sp>
      <p:sp>
        <p:nvSpPr>
          <p:cNvPr id="3" name="Subtitle 2"/>
          <p:cNvSpPr>
            <a:spLocks noGrp="1"/>
          </p:cNvSpPr>
          <p:nvPr>
            <p:ph type="subTitle" idx="1"/>
          </p:nvPr>
        </p:nvSpPr>
        <p:spPr>
          <a:xfrm>
            <a:off x="1143000" y="3200400"/>
            <a:ext cx="6477000" cy="3496264"/>
          </a:xfrm>
        </p:spPr>
        <p:txBody>
          <a:bodyPr>
            <a:normAutofit/>
          </a:bodyPr>
          <a:lstStyle/>
          <a:p>
            <a:endParaRPr lang="en-US" b="1" dirty="0" smtClean="0">
              <a:solidFill>
                <a:schemeClr val="tx1"/>
              </a:solidFill>
              <a:latin typeface="Times New Roman" pitchFamily="18" charset="0"/>
              <a:cs typeface="Times New Roman" pitchFamily="18" charset="0"/>
            </a:endParaRPr>
          </a:p>
          <a:p>
            <a:endParaRPr lang="en-US" b="1" dirty="0">
              <a:solidFill>
                <a:schemeClr val="tx1"/>
              </a:solidFill>
              <a:latin typeface="Times New Roman" pitchFamily="18" charset="0"/>
              <a:cs typeface="Times New Roman" pitchFamily="18" charset="0"/>
            </a:endParaRPr>
          </a:p>
          <a:p>
            <a:r>
              <a:rPr lang="en-US" b="1" dirty="0" smtClean="0">
                <a:solidFill>
                  <a:schemeClr val="tx1"/>
                </a:solidFill>
                <a:latin typeface="Times New Roman" pitchFamily="18" charset="0"/>
                <a:cs typeface="Times New Roman" pitchFamily="18" charset="0"/>
              </a:rPr>
              <a:t>Razieh Moghadam,</a:t>
            </a:r>
            <a:r>
              <a:rPr lang="en-US" dirty="0">
                <a:solidFill>
                  <a:schemeClr val="tx1"/>
                </a:solidFill>
                <a:latin typeface="Times New Roman" pitchFamily="18" charset="0"/>
                <a:cs typeface="Times New Roman" pitchFamily="18" charset="0"/>
              </a:rPr>
              <a:t/>
            </a:r>
            <a:br>
              <a:rPr lang="en-US" dirty="0">
                <a:solidFill>
                  <a:schemeClr val="tx1"/>
                </a:solidFill>
                <a:latin typeface="Times New Roman" pitchFamily="18" charset="0"/>
                <a:cs typeface="Times New Roman" pitchFamily="18" charset="0"/>
              </a:rPr>
            </a:br>
            <a:r>
              <a:rPr lang="en-US" dirty="0" smtClean="0">
                <a:solidFill>
                  <a:schemeClr val="tx1"/>
                </a:solidFill>
                <a:latin typeface="Times New Roman" pitchFamily="18" charset="0"/>
                <a:cs typeface="Times New Roman" pitchFamily="18" charset="0"/>
              </a:rPr>
              <a:t>Kowsar </a:t>
            </a:r>
            <a:r>
              <a:rPr lang="en-US" dirty="0" smtClean="0">
                <a:solidFill>
                  <a:schemeClr val="tx1"/>
                </a:solidFill>
                <a:latin typeface="Times New Roman" pitchFamily="18" charset="0"/>
                <a:cs typeface="Times New Roman" pitchFamily="18" charset="0"/>
              </a:rPr>
              <a:t>Corporation,</a:t>
            </a:r>
            <a:r>
              <a:rPr lang="en-US" dirty="0">
                <a:solidFill>
                  <a:schemeClr val="tx1"/>
                </a:solidFill>
                <a:latin typeface="Times New Roman" pitchFamily="18" charset="0"/>
                <a:cs typeface="Times New Roman" pitchFamily="18" charset="0"/>
              </a:rPr>
              <a:t/>
            </a:r>
            <a:br>
              <a:rPr lang="en-US" dirty="0">
                <a:solidFill>
                  <a:schemeClr val="tx1"/>
                </a:solidFill>
                <a:latin typeface="Times New Roman" pitchFamily="18" charset="0"/>
                <a:cs typeface="Times New Roman" pitchFamily="18" charset="0"/>
              </a:rPr>
            </a:b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49685"/>
            <a:ext cx="1511474" cy="1571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5312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prstGeom prst="rect">
            <a:avLst/>
          </a:prstGeom>
        </p:spPr>
        <p:txBody>
          <a:bodyPr>
            <a:normAutofit fontScale="70000" lnSpcReduction="20000"/>
          </a:bodyPr>
          <a:lstStyle/>
          <a:p>
            <a:pPr marL="45720" indent="0">
              <a:buNone/>
            </a:pPr>
            <a:endParaRPr lang="en-US" dirty="0"/>
          </a:p>
          <a:p>
            <a:r>
              <a:rPr lang="en-US" sz="3400" dirty="0" err="1">
                <a:latin typeface="Times New Roman" pitchFamily="18" charset="0"/>
                <a:cs typeface="Times New Roman" pitchFamily="18" charset="0"/>
              </a:rPr>
              <a:t>MDLinx</a:t>
            </a:r>
            <a:r>
              <a:rPr lang="en-US" sz="3400" dirty="0">
                <a:latin typeface="Times New Roman" pitchFamily="18" charset="0"/>
                <a:cs typeface="Times New Roman" pitchFamily="18" charset="0"/>
              </a:rPr>
              <a:t> connects healthcare professionals and patients to tomorrow’s medical research article knowledge and provides the pharmaceutical and healthcare industries with highly targeted interactive marketing, education, content, and medical research solutions. (</a:t>
            </a:r>
            <a:r>
              <a:rPr lang="en-US" sz="3400" dirty="0">
                <a:latin typeface="Times New Roman" pitchFamily="18" charset="0"/>
                <a:cs typeface="Times New Roman" pitchFamily="18" charset="0"/>
                <a:hlinkClick r:id="rId2"/>
              </a:rPr>
              <a:t>http://www.mdlinx.com</a:t>
            </a:r>
            <a:r>
              <a:rPr lang="en-US" sz="3400" dirty="0" smtClean="0">
                <a:latin typeface="Times New Roman" pitchFamily="18" charset="0"/>
                <a:cs typeface="Times New Roman" pitchFamily="18" charset="0"/>
                <a:hlinkClick r:id="rId2"/>
              </a:rPr>
              <a:t>/</a:t>
            </a:r>
            <a:r>
              <a:rPr lang="en-US" sz="3400" dirty="0" smtClean="0">
                <a:latin typeface="Times New Roman" pitchFamily="18" charset="0"/>
                <a:cs typeface="Times New Roman" pitchFamily="18" charset="0"/>
              </a:rPr>
              <a:t>)</a:t>
            </a:r>
            <a:endParaRPr lang="en-US" sz="3400" dirty="0">
              <a:latin typeface="Times New Roman" pitchFamily="18" charset="0"/>
              <a:cs typeface="Times New Roman" pitchFamily="18" charset="0"/>
            </a:endParaRPr>
          </a:p>
          <a:p>
            <a:r>
              <a:rPr lang="en-US" sz="3400" dirty="0" err="1">
                <a:latin typeface="Times New Roman" pitchFamily="18" charset="0"/>
                <a:cs typeface="Times New Roman" pitchFamily="18" charset="0"/>
              </a:rPr>
              <a:t>MDLinx</a:t>
            </a:r>
            <a:r>
              <a:rPr lang="en-US" sz="3400" dirty="0">
                <a:latin typeface="Times New Roman" pitchFamily="18" charset="0"/>
                <a:cs typeface="Times New Roman" pitchFamily="18" charset="0"/>
              </a:rPr>
              <a:t> </a:t>
            </a:r>
            <a:r>
              <a:rPr lang="en-US" sz="3400">
                <a:latin typeface="Times New Roman" pitchFamily="18" charset="0"/>
                <a:cs typeface="Times New Roman" pitchFamily="18" charset="0"/>
              </a:rPr>
              <a:t>is </a:t>
            </a:r>
            <a:r>
              <a:rPr lang="en-US" sz="3400" smtClean="0">
                <a:latin typeface="Times New Roman" pitchFamily="18" charset="0"/>
                <a:cs typeface="Times New Roman" pitchFamily="18" charset="0"/>
              </a:rPr>
              <a:t>a practical </a:t>
            </a:r>
            <a:r>
              <a:rPr lang="en-US" sz="3400" dirty="0">
                <a:latin typeface="Times New Roman" pitchFamily="18" charset="0"/>
                <a:cs typeface="Times New Roman" pitchFamily="18" charset="0"/>
              </a:rPr>
              <a:t>medical information tool that busy physicians, healthcare professionals use to stay up to date with the latest clinical research in the medical field. The company aggregates daily medical articles, medical journals, medical newsletters and research from more than 1,200 peer-reviewed journals and leading news media on a daily basis. </a:t>
            </a:r>
            <a:endParaRPr lang="en-US" sz="3400" dirty="0" smtClean="0">
              <a:latin typeface="Times New Roman" pitchFamily="18" charset="0"/>
              <a:cs typeface="Times New Roman" pitchFamily="18" charset="0"/>
            </a:endParaRPr>
          </a:p>
        </p:txBody>
      </p:sp>
      <p:sp>
        <p:nvSpPr>
          <p:cNvPr id="6" name="Rectangle 5"/>
          <p:cNvSpPr/>
          <p:nvPr/>
        </p:nvSpPr>
        <p:spPr>
          <a:xfrm>
            <a:off x="762000" y="643584"/>
            <a:ext cx="2722220" cy="707886"/>
          </a:xfrm>
          <a:prstGeom prst="rect">
            <a:avLst/>
          </a:prstGeom>
        </p:spPr>
        <p:txBody>
          <a:bodyPr wrap="none">
            <a:spAutoFit/>
          </a:bodyPr>
          <a:lstStyle/>
          <a:p>
            <a:r>
              <a:rPr lang="en-US" sz="4000" b="1" dirty="0" smtClean="0">
                <a:latin typeface="Times New Roman" pitchFamily="18" charset="0"/>
                <a:cs typeface="Times New Roman" pitchFamily="18" charset="0"/>
              </a:rPr>
              <a:t>Description</a:t>
            </a:r>
          </a:p>
        </p:txBody>
      </p:sp>
    </p:spTree>
    <p:extLst>
      <p:ext uri="{BB962C8B-B14F-4D97-AF65-F5344CB8AC3E}">
        <p14:creationId xmlns:p14="http://schemas.microsoft.com/office/powerpoint/2010/main" val="3955622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prstGeom prst="rect">
            <a:avLst/>
          </a:prstGeom>
        </p:spPr>
        <p:txBody>
          <a:bodyPr>
            <a:normAutofit/>
          </a:bodyPr>
          <a:lstStyle/>
          <a:p>
            <a:pPr marL="45720" indent="0">
              <a:buNone/>
            </a:pPr>
            <a:endParaRPr lang="en-US" dirty="0"/>
          </a:p>
          <a:p>
            <a:r>
              <a:rPr lang="en-US" sz="2800" dirty="0">
                <a:latin typeface="Times New Roman" pitchFamily="18" charset="0"/>
                <a:cs typeface="Times New Roman" pitchFamily="18" charset="0"/>
              </a:rPr>
              <a:t>The NTK Institute is an organization that helps physicians quickly identify science that is Need-to-Know. The 290,000 physician members of the NTK Institute achieve this goal by using the NTK Science Scoring </a:t>
            </a:r>
            <a:r>
              <a:rPr lang="en-US" sz="2800" dirty="0" err="1">
                <a:latin typeface="Times New Roman" pitchFamily="18" charset="0"/>
                <a:cs typeface="Times New Roman" pitchFamily="18" charset="0"/>
              </a:rPr>
              <a:t>SystemSM</a:t>
            </a:r>
            <a:r>
              <a:rPr lang="en-US" sz="2800" dirty="0">
                <a:latin typeface="Times New Roman" pitchFamily="18" charset="0"/>
                <a:cs typeface="Times New Roman" pitchFamily="18" charset="0"/>
              </a:rPr>
              <a:t> and NTK Watch daily email newsletter. </a:t>
            </a:r>
            <a:r>
              <a:rPr lang="en-US" sz="2800" dirty="0">
                <a:latin typeface="Times New Roman" pitchFamily="18" charset="0"/>
                <a:cs typeface="Times New Roman" pitchFamily="18" charset="0"/>
                <a:hlinkClick r:id="rId2"/>
              </a:rPr>
              <a:t>http://</a:t>
            </a:r>
            <a:r>
              <a:rPr lang="en-US" sz="2800" dirty="0" smtClean="0">
                <a:latin typeface="Times New Roman" pitchFamily="18" charset="0"/>
                <a:cs typeface="Times New Roman" pitchFamily="18" charset="0"/>
                <a:hlinkClick r:id="rId2"/>
              </a:rPr>
              <a:t>www.ntkinstitute.org/ntk/ntk.nsf/html/index.html</a:t>
            </a: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822875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TotalTime>
  <Words>149</Words>
  <Application>Microsoft Office PowerPoint</Application>
  <PresentationFormat>On-screen Show (4:3)</PresentationFormat>
  <Paragraphs>10</Paragraphs>
  <Slides>3</Slides>
  <Notes>0</Notes>
  <HiddenSlides>0</HiddenSlides>
  <MMClips>0</MMClips>
  <ScaleCrop>false</ScaleCrop>
  <HeadingPairs>
    <vt:vector size="4" baseType="variant">
      <vt:variant>
        <vt:lpstr>Theme</vt:lpstr>
      </vt:variant>
      <vt:variant>
        <vt:i4>3</vt:i4>
      </vt:variant>
      <vt:variant>
        <vt:lpstr>Slide Titles</vt:lpstr>
      </vt:variant>
      <vt:variant>
        <vt:i4>3</vt:i4>
      </vt:variant>
    </vt:vector>
  </HeadingPairs>
  <TitlesOfParts>
    <vt:vector size="6" baseType="lpstr">
      <vt:lpstr>Office Theme</vt:lpstr>
      <vt:lpstr>1_Custom Design</vt:lpstr>
      <vt:lpstr>Custom Design</vt:lpstr>
      <vt:lpstr>MDLinx &amp; NTK Institute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 Manual of Style</dc:title>
  <dc:creator>Mostafa</dc:creator>
  <cp:lastModifiedBy>Moghadam</cp:lastModifiedBy>
  <cp:revision>22</cp:revision>
  <dcterms:created xsi:type="dcterms:W3CDTF">2011-08-06T19:54:22Z</dcterms:created>
  <dcterms:modified xsi:type="dcterms:W3CDTF">2013-05-08T12:32:27Z</dcterms:modified>
</cp:coreProperties>
</file>